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4"/>
  </p:notesMasterIdLst>
  <p:sldIdLst>
    <p:sldId id="256" r:id="rId2"/>
    <p:sldId id="463" r:id="rId3"/>
    <p:sldId id="676" r:id="rId4"/>
    <p:sldId id="680" r:id="rId5"/>
    <p:sldId id="677" r:id="rId6"/>
    <p:sldId id="678" r:id="rId7"/>
    <p:sldId id="679" r:id="rId8"/>
    <p:sldId id="477" r:id="rId9"/>
    <p:sldId id="399" r:id="rId10"/>
    <p:sldId id="409" r:id="rId11"/>
    <p:sldId id="481" r:id="rId12"/>
    <p:sldId id="4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2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soyuztechnologies/MouriTechUI5Fiori/blob/master/Day%2016/GET_STREAM.txt" TargetMode="External"/><Relationship Id="rId4" Type="http://schemas.openxmlformats.org/officeDocument/2006/relationships/hyperlink" Target="https://github.com/soyuztechnologies/MouriTechUI5Fiori/blob/master/Day%2016/DEFINE_METHOD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Implementing the delete and update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Function Import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Exercise on </a:t>
            </a:r>
            <a:r>
              <a:rPr lang="en-US" dirty="0" err="1"/>
              <a:t>Entityset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Association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3" y="1357969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new entity set with name –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SalesOrder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OrderItem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Implement the </a:t>
            </a:r>
            <a:r>
              <a:rPr kumimoji="0" lang="en-IN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GetEntity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</a:t>
            </a:r>
            <a:r>
              <a:rPr kumimoji="0" lang="en-IN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GetEntitySet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for both entity set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5" cy="1068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effectLst/>
                <a:latin typeface="Cooper Black" panose="0208090404030B020404" pitchFamily="18" charset="0"/>
              </a:rPr>
              <a:t>Implementing the Order header and Order Item Sets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9419AB9-0AEE-4B76-9462-7DBD8933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70DB4-84A6-46A4-B40A-8C6E2B4D2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80"/>
          <a:stretch/>
        </p:blipFill>
        <p:spPr>
          <a:xfrm>
            <a:off x="261763" y="3025016"/>
            <a:ext cx="5433975" cy="28653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057090-7A72-47FA-9F00-1BA891173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46" y="2964051"/>
            <a:ext cx="5212532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83185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273CF-F0EA-457A-B235-FCBF9A6449E5}"/>
              </a:ext>
            </a:extLst>
          </p:cNvPr>
          <p:cNvSpPr/>
          <p:nvPr/>
        </p:nvSpPr>
        <p:spPr>
          <a:xfrm>
            <a:off x="350982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135F6-876C-433A-9773-1EFE1E8C89CD}"/>
              </a:ext>
            </a:extLst>
          </p:cNvPr>
          <p:cNvSpPr/>
          <p:nvPr/>
        </p:nvSpPr>
        <p:spPr>
          <a:xfrm>
            <a:off x="5319534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20FA-46C1-4327-AD82-17A97AD0894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39375" y="3173982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8A1AF4-7BBC-4ACF-9957-33ED351535EB}"/>
              </a:ext>
            </a:extLst>
          </p:cNvPr>
          <p:cNvSpPr txBox="1"/>
          <p:nvPr/>
        </p:nvSpPr>
        <p:spPr>
          <a:xfrm>
            <a:off x="3039375" y="2805880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717AE-253E-4A7C-B620-EE3AA6787F26}"/>
              </a:ext>
            </a:extLst>
          </p:cNvPr>
          <p:cNvSpPr/>
          <p:nvPr/>
        </p:nvSpPr>
        <p:spPr>
          <a:xfrm>
            <a:off x="2571781" y="3645075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B4A8D-19C8-47B6-A64D-332712A6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29" y="1594266"/>
            <a:ext cx="2954107" cy="3559625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9419AB9-0AEE-4B76-9462-7DBD8933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8D887F-ABD9-43A2-8E6D-70CBDB09FB96}"/>
              </a:ext>
            </a:extLst>
          </p:cNvPr>
          <p:cNvSpPr/>
          <p:nvPr/>
        </p:nvSpPr>
        <p:spPr>
          <a:xfrm>
            <a:off x="350982" y="4628971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Order Header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383659-45BF-43AA-A8D2-D7543DF7EC4B}"/>
              </a:ext>
            </a:extLst>
          </p:cNvPr>
          <p:cNvSpPr/>
          <p:nvPr/>
        </p:nvSpPr>
        <p:spPr>
          <a:xfrm>
            <a:off x="5319534" y="4628971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Order 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261B9-BE3D-4EC6-883F-EBC9FF51C0ED}"/>
              </a:ext>
            </a:extLst>
          </p:cNvPr>
          <p:cNvSpPr txBox="1"/>
          <p:nvPr/>
        </p:nvSpPr>
        <p:spPr>
          <a:xfrm>
            <a:off x="3039375" y="4933791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EAC98-F9F2-4F8D-8FB8-0EDCAA95AAE6}"/>
              </a:ext>
            </a:extLst>
          </p:cNvPr>
          <p:cNvSpPr/>
          <p:nvPr/>
        </p:nvSpPr>
        <p:spPr>
          <a:xfrm>
            <a:off x="2571781" y="5772986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C54AD3-1691-48E4-B2E5-45A37E8D9394}"/>
              </a:ext>
            </a:extLst>
          </p:cNvPr>
          <p:cNvCxnSpPr/>
          <p:nvPr/>
        </p:nvCxnSpPr>
        <p:spPr>
          <a:xfrm>
            <a:off x="3039375" y="5234313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3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9" y="1610802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087" y="1610802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1610802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7" y="4189575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69015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299439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7417514" y="2758206"/>
            <a:ext cx="4136258" cy="2610873"/>
          </a:xfrm>
          <a:prstGeom prst="bentConnector3">
            <a:avLst>
              <a:gd name="adj1" fmla="val -5527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461544EB-532B-48F9-9223-E92329B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supplierSet GetEntity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EBD6ACB-D4C1-4767-ABC1-A2C3C883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6" y="1376217"/>
            <a:ext cx="11292008" cy="519083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7500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test thesis topics in digital image processing| Research Topics">
            <a:extLst>
              <a:ext uri="{FF2B5EF4-FFF2-40B4-BE49-F238E27FC236}">
                <a16:creationId xmlns:a16="http://schemas.microsoft.com/office/drawing/2014/main" id="{54E32BF4-138C-468C-AE5B-E0CA2263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751" y="656368"/>
            <a:ext cx="3639927" cy="222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In ABAP all images are store in MIME Repository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to see MIME Repository</a:t>
            </a:r>
            <a:b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- go to </a:t>
            </a:r>
            <a:r>
              <a:rPr lang="en-IN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se80 &gt; utilities &gt; settings &gt; MIME Repository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to add Image in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Odata</a:t>
            </a:r>
            <a:endParaRPr lang="en-US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Step1: Go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service &gt; entity Type &gt; Product &gt; select the media check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Step2: Now add two new property to Product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-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Product_pic_url</a:t>
            </a:r>
            <a:endParaRPr lang="en-US" b="1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- MIME_TYPE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Step3: Go To MPC Extension Class and redefine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DEFINE method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(for code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  <a:hlinkClick r:id="rId4"/>
              </a:rPr>
              <a:t>ClickHere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Step4: Go to DPC Extension class and redefine the Method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Get_Stream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(for code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  <a:hlinkClick r:id="rId5"/>
              </a:rPr>
              <a:t>ClickHere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effectLst/>
                <a:latin typeface="Cooper Black" panose="0208090404030B020404" pitchFamily="18" charset="0"/>
              </a:rPr>
              <a:t>Image Processing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E216-A933-4B06-BA13-EA111B872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08" y="3814797"/>
            <a:ext cx="9984865" cy="25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10142</TotalTime>
  <Words>384</Words>
  <Application>Microsoft Office PowerPoint</Application>
  <PresentationFormat>Widescreen</PresentationFormat>
  <Paragraphs>72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1033</cp:revision>
  <dcterms:created xsi:type="dcterms:W3CDTF">2016-07-10T03:33:26Z</dcterms:created>
  <dcterms:modified xsi:type="dcterms:W3CDTF">2021-09-27T11:44:06Z</dcterms:modified>
</cp:coreProperties>
</file>